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9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2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18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5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2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3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2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3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2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3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3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7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0528B3-A44B-489A-8BD7-B238DF758B68}" type="datetimeFigureOut">
              <a:rPr lang="en-US" smtClean="0"/>
              <a:t>11/22/2014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E624B7-5D15-4577-B13B-A9A02AB5EC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82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49" y="239684"/>
            <a:ext cx="6345640" cy="345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84"/>
            <a:ext cx="5237840" cy="345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65" y="4057474"/>
            <a:ext cx="8974667" cy="23876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How do people use land?</a:t>
            </a:r>
            <a:endParaRPr lang="en-US" sz="8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255" y="2996807"/>
            <a:ext cx="3064148" cy="586997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By Yanellie Magdaleno </a:t>
            </a:r>
            <a:endParaRPr lang="en-US" sz="2600" dirty="0">
              <a:solidFill>
                <a:srgbClr val="00B0F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753" y="0"/>
            <a:ext cx="2932289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URBAN AREA</a:t>
            </a:r>
            <a:endParaRPr lang="en-US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80" y="1478764"/>
            <a:ext cx="4362907" cy="343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6" y="1478764"/>
            <a:ext cx="4979704" cy="3385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3" y="5124527"/>
            <a:ext cx="497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URBAN </a:t>
            </a:r>
            <a:r>
              <a:rPr lang="en-US" dirty="0" smtClean="0"/>
              <a:t>area is a location characterized by high human population density and vast human built features.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7580" y="5215052"/>
            <a:ext cx="44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URBAN</a:t>
            </a:r>
            <a:r>
              <a:rPr lang="en-US" dirty="0" smtClean="0"/>
              <a:t> areas may be cities , towns conurbations.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398" y="5241625"/>
            <a:ext cx="4176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What does </a:t>
            </a:r>
            <a:r>
              <a:rPr lang="en-US" b="1" dirty="0" smtClean="0">
                <a:latin typeface="+mj-lt"/>
              </a:rPr>
              <a:t>SUBURBAN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mean?</a:t>
            </a:r>
            <a:br>
              <a:rPr lang="en-US" dirty="0">
                <a:latin typeface="+mj-lt"/>
              </a:rPr>
            </a:br>
            <a:r>
              <a:rPr lang="en-US" b="1" dirty="0" smtClean="0">
                <a:latin typeface="+mj-lt"/>
              </a:rPr>
              <a:t>SUBURBAN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means a community that is located in areas that are outside of the city or a large </a:t>
            </a:r>
            <a:r>
              <a:rPr lang="en-US" dirty="0" smtClean="0">
                <a:latin typeface="+mj-lt"/>
              </a:rPr>
              <a:t>town.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1244" y="451556"/>
            <a:ext cx="3872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pperplate Gothic Bold" panose="020E0705020206020404" pitchFamily="34" charset="0"/>
              </a:rPr>
              <a:t>SUBURBAN AREA</a:t>
            </a:r>
            <a:endParaRPr lang="en-US" sz="4400" dirty="0"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2" y="1264355"/>
            <a:ext cx="6052325" cy="382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8815" y="5425954"/>
            <a:ext cx="563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name for </a:t>
            </a:r>
            <a:r>
              <a:rPr lang="en-US" b="1" dirty="0" smtClean="0"/>
              <a:t>SUBURBAN</a:t>
            </a:r>
            <a:r>
              <a:rPr lang="en-US" dirty="0" smtClean="0"/>
              <a:t> is </a:t>
            </a:r>
            <a:r>
              <a:rPr lang="en-US" b="1" dirty="0" smtClean="0"/>
              <a:t>SUBERB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5" y="2073635"/>
            <a:ext cx="3797162" cy="25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18" y="54544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rural </a:t>
            </a:r>
            <a:r>
              <a:rPr lang="en-US" dirty="0" smtClean="0"/>
              <a:t>area comprises </a:t>
            </a:r>
            <a:r>
              <a:rPr lang="en-US" dirty="0"/>
              <a:t>a group of inhabitants who live a rustic or country </a:t>
            </a:r>
            <a:r>
              <a:rPr lang="en-US" dirty="0" smtClean="0"/>
              <a:t>lifestyle.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8" y="2208392"/>
            <a:ext cx="5131529" cy="3741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18" y="169816"/>
            <a:ext cx="4153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pperplate Gothic Bold" panose="020E0705020206020404" pitchFamily="34" charset="0"/>
              </a:rPr>
              <a:t>RURAL AREA</a:t>
            </a:r>
            <a:endParaRPr lang="en-US" sz="4400" dirty="0">
              <a:latin typeface="Copperplate Gothic Bold" panose="020E07050202060204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8103" y="1482635"/>
            <a:ext cx="5656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Rural communities typically have smaller populations and an agricultural setting, but some areas contain forests.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3" y="2726127"/>
            <a:ext cx="5281439" cy="2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5" y="600891"/>
            <a:ext cx="57181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pperplate Gothic Bold" panose="020E0705020206020404" pitchFamily="34" charset="0"/>
              </a:rPr>
              <a:t>WHERE I GOT MY INFORMATION </a:t>
            </a:r>
            <a:r>
              <a:rPr lang="en-US" sz="4400" dirty="0" smtClean="0">
                <a:latin typeface="Copperplate Gothic Bold" panose="020E0705020206020404" pitchFamily="34" charset="0"/>
              </a:rPr>
              <a:t>?</a:t>
            </a:r>
          </a:p>
          <a:p>
            <a:r>
              <a:rPr lang="en-US" sz="4400" dirty="0" smtClean="0">
                <a:latin typeface="Copperplate Gothic Bold" panose="020E0705020206020404" pitchFamily="34" charset="0"/>
              </a:rPr>
              <a:t>bibliography</a:t>
            </a:r>
            <a:endParaRPr lang="en-US" sz="44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714" y="3226526"/>
            <a:ext cx="419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slide National Geographic Education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8720" y="4389120"/>
            <a:ext cx="330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slide Brain Pop Jr.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8720" y="5081451"/>
            <a:ext cx="240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slide Ask.com</a:t>
            </a:r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6335486" y="231560"/>
            <a:ext cx="4193177" cy="415756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2786" y="5081451"/>
            <a:ext cx="3735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oudy Stout" panose="0202090407030B020401" pitchFamily="18" charset="0"/>
              </a:rPr>
              <a:t>THANK YOU!!</a:t>
            </a:r>
            <a:endParaRPr lang="en-US" sz="28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111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Brush Script MT</vt:lpstr>
      <vt:lpstr>Calisto MT</vt:lpstr>
      <vt:lpstr>Copperplate Gothic Bold</vt:lpstr>
      <vt:lpstr>Goudy Stout</vt:lpstr>
      <vt:lpstr>Trebuchet MS</vt:lpstr>
      <vt:lpstr>Wingdings</vt:lpstr>
      <vt:lpstr>Wingdings 2</vt:lpstr>
      <vt:lpstr>Slate</vt:lpstr>
      <vt:lpstr>How do people use land?</vt:lpstr>
      <vt:lpstr>URBAN AREA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people use land?</dc:title>
  <dc:creator>Magdaleno, Yanellie</dc:creator>
  <cp:lastModifiedBy>3lil1's Mammie</cp:lastModifiedBy>
  <cp:revision>23</cp:revision>
  <dcterms:created xsi:type="dcterms:W3CDTF">2014-10-30T13:13:37Z</dcterms:created>
  <dcterms:modified xsi:type="dcterms:W3CDTF">2014-11-22T21:44:51Z</dcterms:modified>
</cp:coreProperties>
</file>