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21"/>
  </p:notesMasterIdLst>
  <p:sldIdLst>
    <p:sldId id="282" r:id="rId2"/>
    <p:sldId id="256" r:id="rId3"/>
    <p:sldId id="269" r:id="rId4"/>
    <p:sldId id="257" r:id="rId5"/>
    <p:sldId id="258" r:id="rId6"/>
    <p:sldId id="264" r:id="rId7"/>
    <p:sldId id="259" r:id="rId8"/>
    <p:sldId id="277" r:id="rId9"/>
    <p:sldId id="289" r:id="rId10"/>
    <p:sldId id="266" r:id="rId11"/>
    <p:sldId id="263" r:id="rId12"/>
    <p:sldId id="308" r:id="rId13"/>
    <p:sldId id="278" r:id="rId14"/>
    <p:sldId id="310" r:id="rId15"/>
    <p:sldId id="311" r:id="rId16"/>
    <p:sldId id="312" r:id="rId17"/>
    <p:sldId id="313" r:id="rId18"/>
    <p:sldId id="314" r:id="rId19"/>
    <p:sldId id="31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28" autoAdjust="0"/>
    <p:restoredTop sz="74714" autoAdjust="0"/>
  </p:normalViewPr>
  <p:slideViewPr>
    <p:cSldViewPr>
      <p:cViewPr varScale="1">
        <p:scale>
          <a:sx n="95" d="100"/>
          <a:sy n="95" d="100"/>
        </p:scale>
        <p:origin x="16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E7505A-DF6A-4AF3-AD2D-FC6D4604CA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1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4F7FD6-F2FD-4FA6-8359-1C6411FF1454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I plan to use this presentation for an introduction at the start of the year. Maybe even create</a:t>
            </a:r>
            <a:r>
              <a:rPr lang="en-US" altLang="en-US" baseline="0" dirty="0" smtClean="0">
                <a:latin typeface="Arial" panose="020B0604020202020204" pitchFamily="34" charset="0"/>
              </a:rPr>
              <a:t> a “word wall” with the cards.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3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AAE7DBB6-B6CE-450F-B1E2-92B634C406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065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A277-0489-4B12-BD82-0A47E9F43B3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798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2709-2739-401A-A8A4-DF4D61B55E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7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F411-A847-47E3-AB61-98D54317CD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473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83E27A8-9621-443D-A1B8-A9E8140F29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855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F56F-6717-456C-89AB-898ED724DD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260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F91-1B59-4DE1-9FFC-EE85B86137D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402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8E9F-56C4-4130-A7CD-2BA11F3637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048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3B29-4A2D-42E4-9343-F0367886F1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48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69F2-FADD-44C6-B75F-CB0750371D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912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4909-A9F2-4814-AECA-E689B6E9A5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51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B76ECE9-E8FF-4F98-9CF3-E9C9D47073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1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549"/>
            <a:ext cx="9144000" cy="590490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-533400" y="609600"/>
            <a:ext cx="6553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F0000"/>
                </a:solidFill>
                <a:latin typeface="Arial Rounded MT Bold" pitchFamily="34" charset="0"/>
              </a:rPr>
              <a:t>Parts of a Computer</a:t>
            </a:r>
            <a:endParaRPr lang="en-US" altLang="en-US" sz="6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B000063I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86" y="152400"/>
            <a:ext cx="352149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9286" y="55626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Headphones:  Output speakers that rest on your head and cover your ears so that only you can hear the sound.</a:t>
            </a:r>
            <a:endParaRPr lang="en-US" sz="2400" dirty="0"/>
          </a:p>
        </p:txBody>
      </p:sp>
      <p:pic>
        <p:nvPicPr>
          <p:cNvPr id="4" name="Picture 5" descr="r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86" y="9144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hp_scanjet_39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7239000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8496" y="556354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Scanner: Input device that converts information on a page as input for the computer. 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403968_3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372100" cy="424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5181600"/>
            <a:ext cx="7486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CPU – Central Processor:  The chip that stores the data and programs while the computer is turned on.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685800"/>
            <a:ext cx="4572000" cy="3248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191000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Flash Drive is a small self-powered drive that connects to a computer directly through a USB port.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Keyboard Exte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92258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257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Cables:  Wires that connect devices to computers.</a:t>
            </a:r>
            <a:endParaRPr lang="en-US" sz="2800" dirty="0"/>
          </a:p>
        </p:txBody>
      </p:sp>
      <p:pic>
        <p:nvPicPr>
          <p:cNvPr id="4" name="Picture 4" descr="realtimeca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28600"/>
            <a:ext cx="4572000" cy="455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-304800"/>
            <a:ext cx="7086600" cy="5419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334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RAM (Random Access Memory)  Memory chips that store the data and programs while the computer is turned 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7254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7021041" cy="4456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4420" y="5105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Motherboard (systems board): The main circuit board in the system unit.  Contains the memory and processor chips.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4559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5791200" cy="4341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953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Serial Port:  Located on the system unit.  What you plug the connector into so data can be transmitted from devices such as a joy stick or a modem.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1506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800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Parallel Port:  Located on the system unit.  What you plug the connector into so data can be transmitted to and from printers.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3283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"/>
            <a:ext cx="4762500" cy="4095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648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USB Port:  Located on the system unit.  What you plug the connector into so data can be transmitted from an input device such as a digital camera to the computer.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0964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42" descr="kb781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543800" cy="505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885117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Keyboard:  The input device that you use to type letters, numbers, and symbols into a computer.</a:t>
            </a: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amsung-213T-lcd-computer-moni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"/>
            <a:ext cx="4343400" cy="531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867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Monitor:  Shows you information on a screen.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MCj039690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185"/>
            <a:ext cx="394040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573718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Mouse:  A pointing device you use to input data.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37" descr="8300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8293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1950" y="58293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System Unit: Contains hardware inside it that processes data.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1086470107460laio3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400276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46482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Printer: Prints information onto paper.  </a:t>
            </a:r>
          </a:p>
          <a:p>
            <a:r>
              <a:rPr lang="en-US" sz="2400" dirty="0" smtClean="0"/>
              <a:t>Laser Printer:  Fastest type of printer.</a:t>
            </a:r>
          </a:p>
          <a:p>
            <a:r>
              <a:rPr lang="en-US" sz="2400" dirty="0" smtClean="0"/>
              <a:t>Inkjet Printer: Sprays ink through nozzles to create images onto paper.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38" y="335239"/>
            <a:ext cx="3627161" cy="3627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3930134"/>
            <a:ext cx="163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Printer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3560802"/>
            <a:ext cx="163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InkJet</a:t>
            </a:r>
            <a:r>
              <a:rPr lang="en-US" dirty="0" smtClean="0"/>
              <a:t> Printer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1" descr="QUAPS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489448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715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Speakers:  Output devices for words, music, or sound.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wa5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3067050" cy="423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838200" y="4724400"/>
            <a:ext cx="7772400" cy="1609725"/>
          </a:xfrm>
        </p:spPr>
        <p:txBody>
          <a:bodyPr>
            <a:normAutofit/>
          </a:bodyPr>
          <a:lstStyle/>
          <a:p>
            <a:r>
              <a:rPr lang="en-US" sz="2400" cap="none" dirty="0" smtClean="0"/>
              <a:t>Hard Disk:  The storage device that is inside the system unit of your computer that stores the software and data.</a:t>
            </a:r>
            <a:endParaRPr lang="en-US" sz="2400" cap="non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micro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39131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737185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Microphone: Input device that inputs sound and converts it into data for the computer.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772</TotalTime>
  <Words>383</Words>
  <Application>Microsoft Office PowerPoint</Application>
  <PresentationFormat>On-screen Show (4:3)</PresentationFormat>
  <Paragraphs>25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Rounded MT Bold</vt:lpstr>
      <vt:lpstr>Rockwell</vt:lpstr>
      <vt:lpstr>Rockwell Condensed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Hard Disk:  The storage device that is inside the system unit of your computer that stores the software and data.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Hawthorne Christian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ewitherell</dc:creator>
  <cp:lastModifiedBy>3lil1's Mammie</cp:lastModifiedBy>
  <cp:revision>26</cp:revision>
  <dcterms:created xsi:type="dcterms:W3CDTF">2005-10-18T17:28:48Z</dcterms:created>
  <dcterms:modified xsi:type="dcterms:W3CDTF">2016-07-26T12:28:09Z</dcterms:modified>
</cp:coreProperties>
</file>