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</p:sldMasterIdLst>
  <p:notesMasterIdLst>
    <p:notesMasterId r:id="rId7"/>
  </p:notesMasterIdLst>
  <p:sldIdLst>
    <p:sldId id="256" r:id="rId2"/>
    <p:sldId id="260" r:id="rId3"/>
    <p:sldId id="262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128" autoAdjust="0"/>
  </p:normalViewPr>
  <p:slideViewPr>
    <p:cSldViewPr snapToGrid="0">
      <p:cViewPr varScale="1">
        <p:scale>
          <a:sx n="93" d="100"/>
          <a:sy n="93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09441-5927-423F-8467-54678D2365A0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8C91C-408C-41D1-8AF5-FC523AA6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5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Sharks eat other sharks some sharks eat turtles. Sharks</a:t>
            </a:r>
            <a:r>
              <a:rPr lang="en-US" baseline="0" dirty="0" smtClean="0"/>
              <a:t> are fish.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C91C-408C-41D1-8AF5-FC523AA634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C91C-408C-41D1-8AF5-FC523AA634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3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8C91C-408C-41D1-8AF5-FC523AA634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4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4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0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39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68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984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39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8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8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0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4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4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1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EC1EB-4186-4DEA-AC6E-A4EE54D3473A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366D6E-B847-49B5-9DF5-18AE8E86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72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://images.nationalgeographic.com/wpf/media-live/photos/000/007/cache/shark-mouth_705_600x450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9" y="7937"/>
            <a:ext cx="11114376" cy="5139796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-1664909" y="3723021"/>
            <a:ext cx="11025837" cy="2372344"/>
          </a:xfrm>
          <a:scene3d>
            <a:camera prst="isometricOffAxis2Left"/>
            <a:lightRig rig="threePt" dir="t"/>
          </a:scene3d>
        </p:spPr>
        <p:txBody>
          <a:bodyPr/>
          <a:lstStyle/>
          <a:p>
            <a:r>
              <a:rPr lang="en-US" sz="7200" dirty="0" smtClean="0">
                <a:solidFill>
                  <a:srgbClr val="00B0F0"/>
                </a:solidFill>
              </a:rPr>
              <a:t>The Amazing Sharks 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>
          <a:xfrm>
            <a:off x="0" y="6515737"/>
            <a:ext cx="1383105" cy="3422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By Charles C.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7" name="AutoShape 8" descr="data:image/jpeg;base64,/9j/4AAQSkZJRgABAQEAYABgAAD/2wBDAAcFBQYFBAcGBQYIBwcIChELCgkJChUPEAwRGBUaGRgVGBcbHichGx0lHRcYIi4iJSgpKywrGiAvMy8qMicqKyr/2wBDAQcICAoJChQLCxQqHBgcKioqKioqKioqKioqKioqKioqKioqKioqKioqKioqKioqKioqKioqKioqKioqKioqKir/wAARCACzAQ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ln1hnkYEnGemalhvVZslu3rWEwJc49asKjBeDScUUpNHQQqtw4O7J+tWnH2QbgT+dc/azvDyWNTS3zSNgsce9RylqRoS6i8kgUMfzq2wMkK7iT+NYaSIr5z+da0N7E0XzHtRYq6LKr5UJKkg/Wsqa5k87G41ejvo3bywc+uaY1ujShiB1qR3REZZDH945qeBpSM5Iq1JbqLbgL061nWsrMxXng0J3CS1HzeY7/Mx/E1YhIKYOePenGHcue3emwFEY7z9KrVk6IC/kSblz+dSreq4ALcjtmmuY5GwDmojAsbZHX3qeXuVzdiK8umB4Jx9agTLrvLc+lWGiEhxxTZY/LHA4p7CGu7HABP0qd7R2gDYO7FVow3mAY4znJrUnl8izOOTik2xaFGCVx+7LkVZihUtknn1zWfYZuJiSMc1cmVoZc5OKbAsTjyhzn65rPZ2DEgHGfWpp5/NT5s/hVVpREuW6UICVr1h8vIH1pBMV+YE5+tQidJfugZ+lIpJfDU7AWGuPMAJY8e9VvmlZguTnjrUk8RUfJ0p1n+7yzCmIrmNrWUFycjtVlrxpUwAc/WodRkLLlRz706xRWTJPNS+4/IhliEi4PVuvNS6fbrZk7chutTtYs53oePrVCffC+MtwadwaNgmRvmEpGeoqBppY+RlsVTjnnkjwmKvW67ICJMk0noC1Grey3fyS8CoGtA0xPmdqbI5iZmiHfvUaSTFzu2jirRDRgOkkbnJzzUyyHbUiMlw7ZNJLGqyAL0xV3JsMWVtx2nFDZ9c01sIeOtDuSowKQEgO5eTSxB2kwH4psf3DVO61H7K6xxwyTTMwARB+tF7Ba7Ojht0ijLgkt3NWIblp0xBG0v8A1zUsfyFcM2pajqN20AtZRGpMbTsCFjyOfwq1a215ot5tt7v7bE/JdX2qF65PY1hKTRvGKO+tkuJLWR3hbZGcNngj8Kpw3Fs0zCGeMsv3kVwSPqKp2Nxc6uGsJWnZpW+UJLtXdj7zE/h3/CsS60i+8LX7XCLNdAnZIyyJtBPrkZ+tZe0aZqoJ6HXyXOUG3oapzQvIfl4NMhYSwrcwXEG2TAaEp5jIenVScD3/AEroYbS3EbyIkjpghCZFU7sZ5BpxrpPUUqLZmW9t5Me6Wo5pVeQCNs1eu5A+61Zo4p1x8hJ+bI7cVFo2i3Gp3FxFaruuLfrE7BGceqg/e+gq1WjJ7keylFXsOSHbGGPWhEE0mD0q7d6df2ca/arG4gU8BpIioP51WwbeQCQbQRkE8ZqrkkF1CI8FVqURefCAW7Vek8iSIEkE49aqN+7PBGPShBYkhsktlyBUF2BgseRTnuyFwecelMaVZY8d8U7dRXKSndJheB6U+9tEkhGPlb+dLDDtYu3TtVgDewxjHvTGVLTTxDAS1VGYNOQOgOK1rkOsZVRkY7VjmQRSEkc56EUyWacUYkBDdO1PWNYztIzVbTy9xdBU6t69KuTJg7hnOO1R1KtoULqEO3zcioY4jD0p88xDYYlvfFVhO4bBUn8Ku1ybl9bl9oA4qCdDJ945PanKWEQdQCfSoEnLPyMc96AJLeIxdfxq4X59OKqyStnCDjvxUcsrxjLAqPelYB1w6KwD0hg81FMa5rMlleeTjke1bGmyIUwxJwKcly6jXvaHGpIY3JVuhqZLksfmqWSzG48jmoo9NZmJGa00MdRd+6SrTlRHxycVkzM8NyEwauxyYjGetDQXRNC+ePenfamSbfFhFkTymz9fve3SoxKsal5BhQpJb0q5p1guqWrARtudQ7StgrGOw+tctWTvZHTSirXYlpqDQobWIqbY5YMeSSepz1waqTPHcSDy2ilZWwYVYA9PXuM097ea1Ty7cxeYjfKj9No9uuM1pabYxSSCW9EUErAE4zjPvjtmufU30I7eGRwqiNYeeHHTv69ulbLRWM2lJY3GnRTzKvzyuxbzAPX0PuKu2+nxwrJDrodYxFmMog3N6DPpjuRXOX3iCC2kFtbW8jlJMYjJGB6enP51Vn1JW90XfCfh7SbC4vpbxmt5mkJtUiOEVDwQWxnPpnitOx8P3l5r+P7SdLOUBkN2QY/dc9z6dKdHaRf2arG5jlmbMhyuAnfGc/l61Re+vLBWuLtVexLCPae49yOQM4pStuxxbNHWr3VdHnhhtYbSWGZikRCsHRhx37/hg10XhOHxHpr3Ev22KaWWMFY7yJBuPYDHXv0rKsrzfbpdRP8AarMnLW4fLLjuD/k1fn19HtoysPmW+7OXw0sWB1Hr1rG3LsbX5tDoZ9QHiC3n0vXLdYHdgyOJXBhPAYj279+tYbxXWnCO31C5gvLCzyscqqXC+gJwcH8hSNrU8eno7yz3UOVAmUBWQZGWI9AK6LStYka3NtKWFvL88jvCNrr/ALXo1Rd9yrJdDHhsoZ5hP5ESzFQQuzEbDPX/AD1rZ0C4tdLnSLUYopog2IXuGAWA/wCyT2qm3hywj8Rx3FndT2kAUmeKRySVI4ZRnnn0psOiJcQXVqdRjmtncPZjzA3mrjkE9sc+lNOSd7iai1axJ4p0hLLUE1TRpY/stwdsrmdT5hPBwpHTntWDFYIYpIljVYWyC5QNj8RXWm2sFtYdOnthc2KqIoi8oCq+eqj+FhWVF4Rgt4biK21+4O2YeUEjADY67iR29elK8m9GFklqcreW7W9owO3bGOSVwwyOCR1xXQeF9M8O3egJLeOxvdgeVSWO33x6VM3h7TrPVri8+03F1tT5FvGVu3LMo/h+lYiXyLdNNbTfMpOEBO11Hceg/wBmqhKUXuTOMZLY5fUPEqPr8tro0HnWURKtJISOR65A2/iKRnjunMjwmKIHBdv4CemfY+vSpddstFvdc+2XhvLZ5IgrtaOF3/7TDH/16wr612QxxaLqMjAoyXP2/wCZTz/DjH610J1O5k/ZvSx0Vjf2VtKxkcRmF9jITypPT8D61OZPmZSfu8H2rh44oJ7pEhuPOhhAWQnC5A5IOOuO1dNbaii3sdzpegkG6kDLvlYrKuzj5R27n0pqck7yE4xasiw9urSZDde1SJFFt+bGemK0odKuLu1+1RQqjKu54o23KeTyv4c4rHm/eN8vFdEJqa0MJQcHqTIiBioXIqF7QK27HGc1GLpLdgGbJqV2eVQyA7aqzJuhwKhgcZqxcRRywA7Qar+cghGfvDtTopgy0MasZUsXkuxU7TnjipbOFnJbzCvHpVqXY7bQOtSJGyqAgAH0pvVAtDmnUiY49etSI0iZCnrSxruLZ60kjGI8c1pYwuUpoC1xuYc5qe2tUkcl+g9KnV1kX5hg00xOh3ISpPFGoaCT2AuENrlhHK2GZOWA/oK0vD2mS286aeYxHHztJkPOByT0qTSI0t43nuiyRuPLcj7zZ+vpXY6HbizvrOzjsvtNldJ5n2qQEsrAdMjjFcMk3NnbF2gjm7s21zqQt3+yrLAMjc4G7vjI7Cth7Dfpsk0qwLc7Q0bO2F98njirp0UQ6vqJudOhQIAsE548wMeATnB/rWl4UsptUt7q116xhhS2JiG0bR83O09s4pxir2JlN2ucJff2lq+oTGWFVJiC+Z5vzP0GBzgr74qX/hC4J7OMXNq1nGv3dj8AYzuJ5xz611Fp4cmtvEV352kLiHcFuA5AZMZHsOe/amQzfaL97K7tbi2uIQHtURiQ5z905BB5Oc9OKainuS5tbHOSCawurZJorhrW3bMnyBozxjJH8q6Ax2HiPTAtvEmY3IkMsYG7A7Kc5I9a2dTt7XwqLfUp7W4ulfEcodlwmB1Gevfrim2q6bBGt/FftBBIwdLac4LgdSDn8Mn0q3DoJT6kOnaFJDPJNpdqHh25aNTtII65zjHFNXRNPt9Ra9hfEjcPB5YIHvn1wfatG4TVdZuMeHHtijxfvIwu1mOON2eMYPXNUY9EAvPsqw/6WiCGVobn7nPK4z09zXPKD3N41FsSWvh2K7P2/SJI2IQq1vMGVlOePlNWLO0n0+3JJSWydwtxGWO6MnglQev0HSrMmn3dpYSLK+oJqEeSMOm9EJ9+vtXUQ35Fm1xqH7iSyj3T+ZBgOoHOMdSfWs/Z3epp7TTQw20eC109rmab7PZAeZbO/wA7P0+Xce3tVHT7aw1O2m8mHybySYAw+UFKc/fU+mOfpVWbxbB4h1n7NpEUV5bW7FGs5QERc/dAOeehJI4x1qlK1t5klzfzGOWEGSRYE3AccMSTgjAPT0rKSSZpG7RLq4OkSTRTXUavCcnhQk2R15/i+nNalpcadZaU969+LuOCNfInPzDJ6xOcYGfzrm9Q0/T5IBBp9t56zMW33kxn8le8iKMbTkEE9u1Qv4rl0+0tY4bCEsJCsMdqjKsCjG5ueMnP3jSTihvmNeXxDoeqaMY7u4NldyoZWEYJ2uD90ED7v1xWHBJp0Znm+1JcragScBxz368kdvaqGswXt9dJfeQtrpc022CN2BeWTuz9Cf8Ae59KxNQ028tbsxQ27XUSOpu7m3lG0kkdjgnGefTFaRunsZuzW5q3LrdKvmWsMUMs58ty+S8Z5wBngg9zVM+HbG6u5zqOpPZQoMuEiMpzjvipn0rVo7+Kee4sR9oQpAA5Z4RjguCMYI6H2q/pWgwWuqsbzVJNUtEYAssJRnfqyAgnPTg1q5TZCjBDND8LaDb29nNol5NqM0z5k+0oIoxn+MY5J/OupWxlVHNtp6XWZm+zrEAhLEY4yMhcDr+dO86C51F7lhHFIw2jagZYk6AEqBgjGKLbUZEug1lNFJaxEgmOTLFvdTzWE5O+5rBKxtabpO6Rb7UlW3aFsrZocMjYxlm6GuM8UWdtb6zK0Q2LMPMCbcYz14+teh2sn2vTHunKtbKmS0Y2MMjjjp+VeW+J76K/8VSw2UjPDbxrErvwSQOc/jx+Fb4e/NoZVmuXU5+6sfNmDIxxmteCMx2W0+lV1UCYo55FWnbC7c9a7m2ciiiksO5yRzSwoRIQRwOeTUqq0Uh3dDSzyFIztU5+lLcdrEMkeCWB69qv2aiZM5yBWJ50hlwwOT3q/Azwr8vehoaZiRcSEe9QXkyQ9fWlufNjnI2HGeuKia2ef/WDA962WpzPQVJ45UDR96k81uM9KZ9g8gAo34U15WRgNvaqEdLok0NxazQzRguDhGddyqT/AHh6V2GnzS2yqY3ZUwElt0PyjjG5a8302/ME4dR0POe9dnaXi3MAeFsr7HG2uGtFxldHVSkpRsase1ra4sNSm+02dwVKMxyFx2I/Wr9s8UGlyackpRSSUJc5YHtn2rnpCzL8rEVW+zSzN/rWUexxXOpM1sjq9MvlTS7nTb6Rm3OfvN95OwHt7VY0S7tbKWaMSLuiQLFuOdo9s1y8GhiYAtLJz6Hr/jWgvhN2wEuiJOu0jJH1NaxlNWdjNqGqNLTr0S6udPuZSbWQNJNG3zK30z0/Ck12EtqAa2FvLbybIktJFBQD1A6g47iseXwXqZhK2t6rFjgMHZTn2NZknhvxBpMElxcaiHEQYo7TZOQOnNPnmo2aDkg3dM7WW4tPBdgz6VAjTsd0jO3y49B7D0qSNbJLq48UTRSR3VzEGS1ZgUDbcZbGPyrzS8tPF93DDNB++DAFYmG/DEZH+TUF/rHj+1hMNzp0t04Az5cIAAPfAOfal7a729ClRfR+p2unNNc3B1lJLiG2jyTFMwZtwP3Fbuv17VzPjnxGmrX9leLe3cE8KyLPahsgDHUgcYHpWLc+Ktcn0lbe+2wEEgwW67T/ALpz3qDTprYfNdIkUjDcTtztwf4j3z/nFPmjGNkilCTlqy/4Pt0t7i3uoJmByQcLgyZBEgJ65wQw9RXYG7S3upY7yKIefEB8pyX3cAAdxuVvb565axW9hlH2Cxk8grvDIpKspJxt49eQf6VoaXJfG5WSSMK0AAk4+aMkY4GOM9h7cVyTu3c6otJWOpa/i8PyRNa2zzCJREhdPnSIn7pP8QywP4+1TSazbajmWN5bKF4TC+QOIupX8c9frWe2qrcWMl3OYYkiB82RjhUKMuefcAdRVSy1COeURRSyTfusMYkBwCAM7iccgjOeg6YqVcp2ItbSKxIe6s7iZI02wPG2UI/55pnpx1Yjn1rNtI9Va/hjjtVtoR80kcoyOR1XqPxru9JisLuadLiUXKswk2kgbAV4II7HHTNad54Ps7bT5b2K+FpBgb5pcbxxjn6k8AVvTXPsc9RqB5pqFl5k/wBnEyw5A3ZY8Ke7Fc4FSaattp96Lea4KBWCtcpH5sa5BO7IwfxrtND8Jad9oj2TmGYrtS5hB/fAdHbPGDyCvao00C11KWd7Wym06/tWLwzfLGJCDggIScnAzurX2Zj7Qwk0HzbJbu2L3FqpLfarGcuyjOMup5/A1p6Vor6nClxIseo2MJ+a6QNDPF7YPWti5ubXSLCLU9FubSDUoCq3hZtqSoeCxVQAWHHAp1/45sI5re400tJwTLBGFVGcY+bPUZ9Kl0k2WqrsJqLQJo6SXssM+lqhFvNgiVXXkZ/vfyry2ZBJeTXcX35WLNkdyc1r6jqst3btajbFbeYZBApJ+Y+pPJ9KxWk+z/KBgmtqcOUznLmKJW5a+354z61oMxDLvPNOjgbZ5uRzz0qEKbiXB+Y9sVrrcgmu0by1cN061LGyyRfN1x3pv2eQSASAhe2e9R3KETBUcAUrj5epA7xrcYwOvpWnGImUZwKyJIClwuWznsKtmBjjJIGOMUw2Ll/Z2+eUGcntVdNPimXauAa0XXzXYyDPNQTQhBug4PoKu/QyaOevrOSCbAOR25qjLay9StdV9jaRfMlHPrTpLeFocOAOcVXMTynHJIsWQRz3qfTdWlsrrfHllP3k9a6h/DVpc2JkjI344K1yV3btazFdpXHrSbjJWY7Si7o7zT7y3v4w8bLnupJBFXhAisGLL9d2f0rzO31KSymEsUmxq67R/EsV0qrO4ik6A7eGrknScdUbqfNozsbXC4ZAwHGXbr+Fa9s6+Tl8hPY/M5rnYrpUw22SVvpxWpDcYw7H5z0X0oiyJKx0KMBt4w54Rc9KJ9Mg1BUguV8yOIElT0Yn1qlBcFcsTulYcZ7VoJPsUQpy7/eNbbmWxi2egT2F415Jdki4ACw5wF29MfhWNewMsuqNZN+98vcTcysVAI+Ye2Oa7iQLc3UIH3YMn8cVl3Gmxyf2ncyKCG3FAowcYxWco9jWMu54XJpF9NcFoQQAMszsFG3+8T29amRNKsUuCC13cqo+d+A+Bnsea2daiuJbGSOLdDFuGQVw+Qejf7IxXLWseGNs6u+clVXlk45OPeuRPodTLFl4i1B828c0iBrgGIQoSy5HUY7HHSuzuvEM9npAn1Pyb64jh8rz0Uq7r1yT3K9OQCDzWPoekPo8nn3+wZtzJD5YOR8wJGM9h396z7vUf7bvoiAwe5lSNQRuCpyWbP4UnBNjU2om/ba8UYQ20EcwkBaaG5LbWVlyu7Gc/wBRxUD/AGG8tbXSdPuDHNcl3gtQuxBF3JwD0IbAbHHbpVC2MdvNtuI3ddhjERJ3MM8DPTAIPB7ZrS8FW1norQGZPtE1ykv709w7YZPw20cttSlK+h3OjWH/AAjWpSWlzF9qtZrVHlmA6ktkbAPugDP51HrXi3WbbXJdE0qBfs0say2t0ItwkJGcN6sP6VsaMIdb0o29mXlubK2MalWHzEN90+4Hf3xXn+vWWrT61ba5ojzRSRtiWMv+7cKccDpnFZuTjs7FwipO0tTD1Pxr4oW9EF7ObeWPptj25rFude1p7pppNVuiz/exJj+Vdvq1pPreqSQXsCzwFN1rcINrRtjJU57ema86nt5ra92Tg47EjrXfRqxqKz3OStSdPVbCPczswkeR3/3mJrRXX2hs+PlK1QdCGznIqKQFlxiuhowTNey1ySZtz4NWJpJLyQFX2j1zXMxzfZm+birjTThQ8T8ewotroDl3OmxNHCB5hOBzzTrHUEhuV80AkGuaWa9mZQjdfU1oJot2oErSklvXtSmhwZ61pX9l6vprbiodRwO9cNqCwWuqSwvJkK3yk96raY01jgmYqT2FOu4YLy43S43HuT3rOJq0SwWa3M/mByQDnGamklRn2KPu96peRLaAi2fI74pJZJhgxplu5xWhB0OAszccE1BewukO+P61fbYzHA5BpZHDR7McUrkWObe6vJI9qpgetV3tbu4hOXKn610T2qtwo5pDY7UPPNXfsTZnHR6rc6K5E025T1Ga3rVrLWdJMrDbIwPXFNutHhmY+eqnPTIqCHSFtf8AUyEJ6dqzaNVLSxj3OiRopwSx7c1Q+xzQkbc4zXXfZ0ZPl5A61UufLkQogw1VzEOJVsvEt3pQSNm8yL+6eo+hrr9M8R2N6FMLnzT/AAt1rgJ7KQsS+OOlUBeGBjhCrL0YHkVEqcZaoak1oz22O+EURlkYbvT0rRtbvbD57El3HArxrQfG93DP5eoL50Y6E/er0LStftdRYNDMuE/gzyDWT5oPUqyktDso5jHCEU/O/U1NKd8a2yH7wy30rDtrwNIz+nSrdvdZ3Tsc56VSkmQ4tHJ+MNGmh1y2ltXZYTlnK9MnsaXRbfSRLM9tAiXsa7Hz1x6g12aiKazka6UMJPWuJ1XQptGilu4hkSZYOp5B7A1jODvdbG8Jpqz3MXxBLPcSNOyExW6kIirk57kjuPbvWbHpEl1qDNGqhpNrBkXYBnnoOAPXuPSth/EGoWWkpLJBHdSb1jbcApZT15q5F4hj8+NZtOdB5e7eBu2jOMHHPPrSTjazZbUlqkczrxGg6T5usXcMdwyeShB4TOS/+0xwCM471vfC82etWqo5jmUuZbVwSrRvtAYBT1HA/KuV8X/Zdftb5FvIJWjiwoMOGyOVOcZB4x6Gud8C+OJPDvhm4iXTY7+e3lPkibJSIMMk4GCSSPWteWDjp0M1z8yXc+iZBZeEJrrVbdCgcgKuPvuzMCBnrk/McemajQ3tnNNaT2kMqTBZoDjKvnkcdjXlOi+I9b8b2cN1LskFtdBpoXQKgOMKqHjHfHv1r13WY3t7rTbyW6+aeICNXbay7e2e3WuOUW76bHZFpOzLEd1pdxdxXl7pTRK6+XLs42t9PpXM6/4GsvE2nyy6JeLHeJOVEc/yjBP6mr6fbbW6kskmVy7eZCc5D8ZGffFMuGRruZbuN4nng3K0J+/jv9QajmcXe36F8t1a54jqdje6NfT2F/E0dzbuUkVuxHp7VUSTd1617H4j0r/hI/D8MEs0c+oREtDdFQHmGMbGPQ9ua8nvNNltJ3SVWhkjba6OuGU+hr1KNVVI3POq03TdilcwZ27hxViDhQnbFWjE1zbhiNuKhSL5uOMVsjElSTyunUdK0LDV5W+SfoOlZrlSFPUil3oOU60bhexr3mtW0UXX5/QCrsLQ3lqkrPszXMmDzm3OuTW1punRNa+bNMwQfwg1LSWpSk3ob0LWcVuN8wJxxk9artKsUh2qCp6d6y7/APs4RJ5EnzfWrUF/aQKPPOARgE1D7mit1OknuBGz7l5+lOssXGSv61HPA4uWEpyCelW7aBIY/wB38vtTuZ2ZBMjRz8dBRLc+WmcZ9c1FeTSRyYA3A96emy4gzjkdaLBcpysbpSyjHpWLem8ijbarMPaujLxpGQoGfahBGV/eKDUuJakcPbXt+LgIM7ScEEVoX/JTyT8+ea27mziDmVMKB19qwNQuYreGRzkNg07aE8zuQy2080R2uN3tVNNAlKFpiGPqK5yLxs1qzrK24Z+XAzXc+HdS/tbSxOQSpGRmlG1tipXT3OYm8NzmXKTbAfWrdra3OiSK7TMTnqK6n7Ml6xUHG3tiprewjjUrP+8HbdTfLYlXuNsPF32SFRfgiM/8tB2+tdfaanDPaRG3kEkbjhlOQa871tLd8W0Cj5uoFVtLlu9Ex5EmI85MbdD9KylTVrxLUr6M9kjuPMljiJ+VeTirExF3MluwDRrywPQ1xeieJbe8l2+Z5c5XlCetdJZ3YWOSRm+Y9KmM+jFKDWqK+o+E7XUbgrbuYlUgkDkE1iar4OvZdQT7FJloU2FomwcE8iuxtp/s9sZGPzEfrUtpPHBbvM5BbO5j60vZxY1Ukjy+Hw99m1u/W5hk86IKB5gyCpXpn1rzjw7aQwfEHVdLbPlzeYsezP3lO8AfgDX0PZWUUs1zqepjy0G6aVmPRVB5/AV4Zoek6pqHiG416ws7iLUVuTqNqqtt3Rcny8epU9aIQjG/ZlynKVu6PRLO2uLzRLeHTEECQ3AMsDgBXI7g+uPXvXXajpgl0vTpjOIZkBjMLfxfxdO1UbFL7W/DdvcJIvmBtzlAvzjsR6+lLdXi3sVnLbyRW17aMYpbeQlBJ3DA9j/hUyjzdC4z5epHeWt3b+IbS5066U+Yqb4ScqAODx0H51bSz1eHxNNbhlvYSWdATu8rjnnuKH1LTb6+gVJjFeAbJAFO1mHfI/n0pJbSSLxVItrffJIBvHIAyvPPQf8A1q5nBp7HUp3W5a0qztzbSi6tW8pmDBQ2DGfUD/IrgPiNp+o6r4nN2gWWFIVDSIu1iB/fH94DjPcV6Xolw6aRKVEcmx9ju6btueAcfh0rnvG92LH+z7m5CWEySbQwB2XAxwpPoe2aIScNUEoRnozyN0ktYivJQe1VluUl4iJJzzXpWv6BC9mt3ZoHgmAZgvRcjOa47+x47dvMjUHv0r1KdRSjdHmThKMrMjGjTHTPtikYxnae9Zccin5hng4Nb7TS+QIlYiM8barz2tvbr++QLkZBq1fqQ7dDMN4udoq9YzhlZXY7ccjNU4RHPdlLYByOwFLBazQ6gwuAUU9qbEu5JcwwjLw4JBobE6jzByPepLqJEl2o2Qf1qOdT8uwUhnpFzvMm7qMmlRz5fekkmOcYwMnHtUrxfuAV6ms9i73I0CyqQfzNV5pEhjZUzn2qQt5ceB1qmQzZyuRmmrCdyGCfa+WyT6VcL+c2Nu3ikKQiJXAAcdqtQhNu+X5Rim/ISM6ayd3wr5U1n6joMV2ohmBG4+uM1tS5R91u28E9Kmu4RIkby/K1NSaE4pnFXPgPS4EDNGOfU1oWUCabbLBax/IBjIFbU1ibmPAfKircNhHb2uJADxSbvuUlbYyomRIS+AGPeol8/BcEFauzWazRkQ8c1B5U8ERjIJHY1GpRl39p5rLIg+Yc01bQzKAwyuMGtSOJ9hMg57UyKGVY24yCeOelPQWpiX+lJAVls5G8wHOQ3Q1raD4ivQDb6khKj7soH86Z9mMzlE+Vqqm1u1mMYwVXv60pRjJWGm07nocF8t0qKrgjrwatJ+8uAmMqDlgO9cDayXljIjwHcAfmU11elaqsjO2eepBPIrCzjoytHsauulb2zh0RPu3rf6SR2gXlx/wLhfxNZEqyaWl5q8KYUBo1C8ckYGPpV6Bme+lum+9JCI0JHQbiT/Sryw/b1W3BAhUfdx94+tU/e1FF8uhgmz1S28GXJsHWRflmgGwAjnMg9/7w/wCBVUvdKvNds7a9gmFtMEcSwI6hppB0wx/Oujvod2nxaLC7JJE/mK6dvQ/hWd4kt7zTV06S33SDy2ecLGHYHgA4/Ok7Fogj8P3MOq6Tc6hdbNUCfvlC5V4+NvT7px/LNdbe2VpL4iDwP87xqbheqgHr079/xrn9M0qy1LxJZ6oL9re8MCukDNtUHvz061qa5Na23iJ721uAs6xq8qIuQx6HkdP/AK9TOmraI0hUa3Y210KWKK8gtrlvLViYXPqP58fjUeveHLnxPoa2F7csyyYADAHay9MA1V0nxHDPq15BbM81nM5/csnzwZzkgjqufy7Utr4jtruJomuC1xay/u5lXtnG046/XiuZq2x1Rd9zCvza+DYNM0zV3ljuNp8t8HbKucNjPp3H5Vha7DYLdNHo16s5VdzxE/Mo9R6j6V6B4x8Mt420CCwuLgPhvtFtJ95425BAPUA+lcrF4GmS8tbbULd4b2JCY5Sny3C9wSehx2qoT9m7omcFUjZnGNJKCEI49cVW1bfdRKqt04xmvQ734eXq2N1PauZJrb5mtnXDFPVT3I9K4GRkWXCjIr06cozXNE8ypGUHZkWmWa2gDwDEmOSxzVPULtknMkxZnJ7VoRlzIQjHB7U26tRMoVh8w5zV2s9Sb9ikJ49StwuTG61es7HEY8yYH0zVe10vcX2yEPnir8GlTONssw4GaTshq7Oye6llUF4yMH0q5E7SxhVH1qqjOzMW+7mrtqrvII7ZCzt0GKiWupS00K0qxSt5P8YqdLFo4RkjNPjtPMuH8xGWVOu0ZxV6LTJ7nT5LyK6gEajAWSTaxPpisvaRTsackmrmU9jvwcjPpVa6ZmUQFSB610L6QtjpseoS3u8tg+Tjj6ZoD6eoBuLZpGkOFC5OPxqfbQTK9jJo52JUtcEEn6mrLzRzSASnGenNb50C1vcJp+22dfmMtyxw3tWRc6VMbhTdKm3kRvC2d1V7ana7F7Gd7Ioz2csTZtpODzg1YjWYRn7UMcdqvppTOqhZXV8fKD3qHUTJbQFJ9qsOzHGfxpe2g+oexmjHlhmQtJCwIzVq2+eELPw1a1v4TvZrMzw3drIpG7Cyfd9qpLZ3SMyzQCTyuWaM5xV88X1IcJIpzwsRtjGTVN4JUjbJ2tWvIrwr5saE8dG4qkt1HeOVuUMefUVVr7E7bnP27THzPMPRj81MuGeOSNopMg9ea1r7SzHGTbSblbtms9NN2qiyj7xzkDpR5guxI15LGqq6ZDd6kxLDMJbc/N3x3ok8qMrFI24g8Zpt0lxbBZFH7tqnRlbHSabqwvLZQcowOGB7GuhS8FvFsiH7wjCmuDs2MEYkzgZyfeuj0u+W5mVnPbCg1jZxZT946Sys9q+c5/eL8xb371U1XT/+Ei1K3uYpHiaABUMblTtzk8j1pXuGuZPIjJES/eYd/ar5u4NLtDM43H+FR1Y+lXZPRbE3tq9yhZ6J5HjV9RS582O2CoIs5KkDkH6k1Zn0/S21q5urCXy7hZCyiR9v1A7EH0rO8NWUkuu3d3fSNvkYyyYJwM9vy/lWT4bOoWmul9QmM9hOZPmjYOChzw3oQMYNJW3a0ZevfUz9N8OWS+Orm90q6kitfNLNESS0YPVcjPy8ng47VBo/hy3j128uLK6kWzLuH2/Mw544HY8fjXSeHtMgtdTW7tLpI7XcWljlQhnU/eUno2RWl4f0vSprx7m1WZY0mPygblA5B5B7g96znS62NoVelyxpklu3hlp5HljmtHBQ4JYg9QatTahdS26xJdLPGB5qFsA+680uh2djIt9GnzxMX8xVAOc9wOvP86wpbSK6092t7uW3kt5coAcn3HHGOO9czTWx0Jp7k0/ifU7LXY2vUL2twgRXSP5TgYw47HnrWH4m8HnUxJcaBZxx3aj54I+kx9QPX271pNYXBmEUkwuIZYvOjYSYKMeq57dK0X0mVrWK4s2dJiAUmD/PGy+vqOmDThOUZXQpwi42PFIVkErK6MjqcOCMEH0qKa4dZDs54xXU32napqdxeiezYarHK0kzoMLOPXHY8fSuaaJApXneDhlYYK+xr1oVIzWh5dSnKm7MgjupQSuQC3fFalrIR9w5OOc81mhcsEIwndhTrRwZnVJGAHTirtchOx6LqH26zmtootNuEaZvmUp8+KdFfzWuqH7RHJCdgASQc/pXQP8A2pZXS6jJem6nt2KKwwwTnBrQtbmxvdWebWLeOUzJhGBAx6n3ryJT5up6sYcvQwbBbaaWZ5WXcxzkP+n1rJutOSWN1EbvvJIV2+Vhnofeuu/4RaOeK4vdMZWVHOI9wypHGSK44vqFpcImoArDJcbUJHBbPbFZ6pl6PY7r+zbeLSbWO0ugSFG62fp06Vz888cGplI5pFMYy6bMgZrrTJHOlvDLaNBNGuY5V+Xd6jFcwZ5H1q5jayQyKNoJHJ96T02GtdzQ0S/hnS5PDx4KsjjGGrL1fwld2KnV471vs74fylbcqirP2e9+ziWE26TO4JVvlY4649a6DTr+K5uSkhWS2WMrMvTY3qB3ojZ7g9NjktP1y1SJ3M+5UODuGazru6fUbsRxywXKy5CIwwR7V2Nno1pDqVxcXIjMU2PLcKAuewIqlpXheQ61dyyWkMcscm+2+bhhjqv+FPl1FzaDdM8PwW+m/aV/c6nHGd8St8rj6U+2v8P81qFdsAg8YNWtYv4jp4vryNoZrVSMLwG+ormrbUYnujdi7Dxy4UQsMEH+tK6uCTsL4t/t20uWW5jheIqGXBwQPX6VQtUS4jXzEZiRliP8a66awi1rRpU1EMZV/wBWpbh19j2rz2TULXRLq4s4ZZoCTtBbJC1pzSWxPLGW6NG4RLUeW/yZ+Ybm6ikj069vdP8AtUMDNCp6jkiqrWV7rFnvuUW4iLDbMOCB61vf2aPC9tBepdytB0ManKNWsa84rUylRhLRGHP4cuY4vOuI2DHlRisYXOpCB1uIgyJnHGMiuyvtYluLyGbTXZlzkjdkH221a1Oyt9b0mQ28AttUQfMmNqn35q41k+hEqLieVSX+o31wI7eIhVPOR0roLC+uYwoYASLwRVO3guNJ1P7NfRsrHOMDg097O8l1EyxZSM9625oS0MeWUdTutOvQbYZOGAyfer1tE17KJLjkD/Vgnp71yQle1jjMhxzzjvXR2mrIYVMXLkYUVns7PYb7o6CS5Szt2t7YZlkUhiOqjHWs9NHgsND1K9eOOGSePDOxOFPQDPpzmrFigLb5eWbliTT726+2x/ZYOYFb5j/ePpVPa7EuyOY8PfbdMhu4tQAuba4iI3ROSCeqkEcDHSuk0GysNGjilspdqZ2ypJkMyn738+tQXXh21tNAeMytCZ5FBkyBtJPOKvCH7HpNxb3ErPHJb8SZz84Aww/I59c0RXL7rQ5Sv7yZkafdQLeSXmnyS7RLh41GRjPIyP5VpWcOmXbXhXzAmxlLL82c+3rnFcx4d8O3Oka2t7bXscsdxMBIB8u6M/e3L/Dx6V03he3sV1KWazidAzHcuw7WOcFs+4rOdN3u0bwmrblbQ9JMdoyCRnKy4WNzk4Oc49q2JtMgS4Fo7JsYAoxz+7JHPNTwixsdUnjKyJEScsELDnpz2/GqEmr206IAzG8gn8lgIznHbPbFczjY6FK5wNxe6n4d+I8VrcMl7YuNtvInJAb19896p694ZnvprnVYAkV2j4miVcCQD+L616lcaPpt9LJG4jMhVWwVPXuAfUfnWNqml3j6fqFsLoy2yqWt7kcPGR0Qj27djTjKUJXiEoxnG0jxOMyXF08UqFV/vDpUltcR2s7qY94x1rp9T0GX/hG11RYTFf20nlX0AXCyKfuzKO3oRXMwWyvKxZsV60JqaujyZQcJWZ6/4clePTr2NWOxZThTzjJ561Pf2sI1e0cJhlkCjk8A9qKK8J7ntdDbt40U3wVdozj5eOKueKdF05tHt5DaoHUIwIyMHjniiitY/BL5GMvjj8y1NEl1o1u06h2RMqx6j8a4WGaSbRJpZHZpGmKliecZooqJNlw2J7UkX0bgncoIBJzius02xtkkuQsKgTKS49aKKEN7CS6fbHQ3jMWVRgV+Y5HPrUepIEOnMmQTLgkHtiiin0J6nJeK7iYeMEtxI3klQpQnIIz0qC/s7eRvLeFNqS/KAMYooqGWjf0P59Ws0flWikyD0OK4z4lRRw3sIiRV59KKK2eyM4/EybwaN+mTKxJEYJQZ6cUyGaRoHjd2ZGJyrHIoopT+EIfEPsLaL/RbjZ+9VyA2T0qj4nvLiHzJI5WV1IAP40UVPYruV3nkuruE3DbyqDGe1WZlCAFOCeuDRRTluKOxRMjPqEiMcqEyAaraJK8i3O9ifLk+XnpRRW8W3EwqJJnfqSNJBBOTwTmtaxtoRFEAmBj1NFFb9Tm6CeKht/s+NfuFmYr2JFZ2uqIfA5niykjSRKSrEcHORiiipq/xH6foXT/hr1/UTwIom8Lam0uXPllgWOcHOM1D8M7eNNTeVQ29rmRSdx5GcY+lFFEfgRcviZ1U8CR6pcFAQVuFI+Y9zg59RjtXllhLIvjWZBI+2SYlgWJzlqKKxkb0zutIiW40eOafdJLFcMqOzHIGf1rWSJLuO4huV8yNJ9qq3YdaKKwe5uiKaxtm06SNo8p5m3aSenTFeE63BHba9ewQLsijmKooPQUUV1YD45HLjtkf/9k="/>
          <p:cNvSpPr>
            <a:spLocks noChangeAspect="1" noChangeArrowheads="1"/>
          </p:cNvSpPr>
          <p:nvPr/>
        </p:nvSpPr>
        <p:spPr bwMode="auto">
          <a:xfrm>
            <a:off x="5967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AutoShape 10" descr="data:image/jpeg;base64,/9j/4AAQSkZJRgABAQEAYABgAAD/2wBDAAcFBQYFBAcGBQYIBwcIChELCgkJChUPEAwRGBUaGRgVGBcbHichGx0lHRcYIi4iJSgpKywrGiAvMy8qMicqKyr/2wBDAQcICAoJChQLCxQqHBgcKioqKioqKioqKioqKioqKioqKioqKioqKioqKioqKioqKioqKioqKioqKioqKioqKir/wAARCACzAQ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ln1hnkYEnGemalhvVZslu3rWEwJc49asKjBeDScUUpNHQQqtw4O7J+tWnH2QbgT+dc/azvDyWNTS3zSNgsce9RylqRoS6i8kgUMfzq2wMkK7iT+NYaSIr5z+da0N7E0XzHtRYq6LKr5UJKkg/Wsqa5k87G41ejvo3bywc+uaY1ujShiB1qR3REZZDH945qeBpSM5Iq1JbqLbgL061nWsrMxXng0J3CS1HzeY7/Mx/E1YhIKYOePenGHcue3emwFEY7z9KrVk6IC/kSblz+dSreq4ALcjtmmuY5GwDmojAsbZHX3qeXuVzdiK8umB4Jx9agTLrvLc+lWGiEhxxTZY/LHA4p7CGu7HABP0qd7R2gDYO7FVow3mAY4znJrUnl8izOOTik2xaFGCVx+7LkVZihUtknn1zWfYZuJiSMc1cmVoZc5OKbAsTjyhzn65rPZ2DEgHGfWpp5/NT5s/hVVpREuW6UICVr1h8vIH1pBMV+YE5+tQidJfugZ+lIpJfDU7AWGuPMAJY8e9VvmlZguTnjrUk8RUfJ0p1n+7yzCmIrmNrWUFycjtVlrxpUwAc/WodRkLLlRz706xRWTJPNS+4/IhliEi4PVuvNS6fbrZk7chutTtYs53oePrVCffC+MtwadwaNgmRvmEpGeoqBppY+RlsVTjnnkjwmKvW67ICJMk0noC1Grey3fyS8CoGtA0xPmdqbI5iZmiHfvUaSTFzu2jirRDRgOkkbnJzzUyyHbUiMlw7ZNJLGqyAL0xV3JsMWVtx2nFDZ9c01sIeOtDuSowKQEgO5eTSxB2kwH4psf3DVO61H7K6xxwyTTMwARB+tF7Ba7Ojht0ijLgkt3NWIblp0xBG0v8A1zUsfyFcM2pajqN20AtZRGpMbTsCFjyOfwq1a215ot5tt7v7bE/JdX2qF65PY1hKTRvGKO+tkuJLWR3hbZGcNngj8Kpw3Fs0zCGeMsv3kVwSPqKp2Nxc6uGsJWnZpW+UJLtXdj7zE/h3/CsS60i+8LX7XCLNdAnZIyyJtBPrkZ+tZe0aZqoJ6HXyXOUG3oapzQvIfl4NMhYSwrcwXEG2TAaEp5jIenVScD3/AEroYbS3EbyIkjpghCZFU7sZ5BpxrpPUUqLZmW9t5Me6Wo5pVeQCNs1eu5A+61Zo4p1x8hJ+bI7cVFo2i3Gp3FxFaruuLfrE7BGceqg/e+gq1WjJ7keylFXsOSHbGGPWhEE0mD0q7d6df2ca/arG4gU8BpIioP51WwbeQCQbQRkE8ZqrkkF1CI8FVqURefCAW7Vek8iSIEkE49aqN+7PBGPShBYkhsktlyBUF2BgseRTnuyFwecelMaVZY8d8U7dRXKSndJheB6U+9tEkhGPlb+dLDDtYu3TtVgDewxjHvTGVLTTxDAS1VGYNOQOgOK1rkOsZVRkY7VjmQRSEkc56EUyWacUYkBDdO1PWNYztIzVbTy9xdBU6t69KuTJg7hnOO1R1KtoULqEO3zcioY4jD0p88xDYYlvfFVhO4bBUn8Ku1ybl9bl9oA4qCdDJ945PanKWEQdQCfSoEnLPyMc96AJLeIxdfxq4X59OKqyStnCDjvxUcsrxjLAqPelYB1w6KwD0hg81FMa5rMlleeTjke1bGmyIUwxJwKcly6jXvaHGpIY3JVuhqZLksfmqWSzG48jmoo9NZmJGa00MdRd+6SrTlRHxycVkzM8NyEwauxyYjGetDQXRNC+ePenfamSbfFhFkTymz9fve3SoxKsal5BhQpJb0q5p1guqWrARtudQ7StgrGOw+tctWTvZHTSirXYlpqDQobWIqbY5YMeSSepz1waqTPHcSDy2ilZWwYVYA9PXuM097ea1Ty7cxeYjfKj9No9uuM1pabYxSSCW9EUErAE4zjPvjtmufU30I7eGRwqiNYeeHHTv69ulbLRWM2lJY3GnRTzKvzyuxbzAPX0PuKu2+nxwrJDrodYxFmMog3N6DPpjuRXOX3iCC2kFtbW8jlJMYjJGB6enP51Vn1JW90XfCfh7SbC4vpbxmt5mkJtUiOEVDwQWxnPpnitOx8P3l5r+P7SdLOUBkN2QY/dc9z6dKdHaRf2arG5jlmbMhyuAnfGc/l61Re+vLBWuLtVexLCPae49yOQM4pStuxxbNHWr3VdHnhhtYbSWGZikRCsHRhx37/hg10XhOHxHpr3Ev22KaWWMFY7yJBuPYDHXv0rKsrzfbpdRP8AarMnLW4fLLjuD/k1fn19HtoysPmW+7OXw0sWB1Hr1rG3LsbX5tDoZ9QHiC3n0vXLdYHdgyOJXBhPAYj279+tYbxXWnCO31C5gvLCzyscqqXC+gJwcH8hSNrU8eno7yz3UOVAmUBWQZGWI9AK6LStYka3NtKWFvL88jvCNrr/ALXo1Rd9yrJdDHhsoZ5hP5ESzFQQuzEbDPX/AD1rZ0C4tdLnSLUYopog2IXuGAWA/wCyT2qm3hywj8Rx3FndT2kAUmeKRySVI4ZRnnn0psOiJcQXVqdRjmtncPZjzA3mrjkE9sc+lNOSd7iai1axJ4p0hLLUE1TRpY/stwdsrmdT5hPBwpHTntWDFYIYpIljVYWyC5QNj8RXWm2sFtYdOnthc2KqIoi8oCq+eqj+FhWVF4Rgt4biK21+4O2YeUEjADY67iR29elK8m9GFklqcreW7W9owO3bGOSVwwyOCR1xXQeF9M8O3egJLeOxvdgeVSWO33x6VM3h7TrPVri8+03F1tT5FvGVu3LMo/h+lYiXyLdNNbTfMpOEBO11Hceg/wBmqhKUXuTOMZLY5fUPEqPr8tro0HnWURKtJISOR65A2/iKRnjunMjwmKIHBdv4CemfY+vSpddstFvdc+2XhvLZ5IgrtaOF3/7TDH/16wr612QxxaLqMjAoyXP2/wCZTz/DjH610J1O5k/ZvSx0Vjf2VtKxkcRmF9jITypPT8D61OZPmZSfu8H2rh44oJ7pEhuPOhhAWQnC5A5IOOuO1dNbaii3sdzpegkG6kDLvlYrKuzj5R27n0pqck7yE4xasiw9urSZDde1SJFFt+bGemK0odKuLu1+1RQqjKu54o23KeTyv4c4rHm/eN8vFdEJqa0MJQcHqTIiBioXIqF7QK27HGc1GLpLdgGbJqV2eVQyA7aqzJuhwKhgcZqxcRRywA7Qar+cghGfvDtTopgy0MasZUsXkuxU7TnjipbOFnJbzCvHpVqXY7bQOtSJGyqAgAH0pvVAtDmnUiY49etSI0iZCnrSxruLZ60kjGI8c1pYwuUpoC1xuYc5qe2tUkcl+g9KnV1kX5hg00xOh3ISpPFGoaCT2AuENrlhHK2GZOWA/oK0vD2mS286aeYxHHztJkPOByT0qTSI0t43nuiyRuPLcj7zZ+vpXY6HbizvrOzjsvtNldJ5n2qQEsrAdMjjFcMk3NnbF2gjm7s21zqQt3+yrLAMjc4G7vjI7Cth7Dfpsk0qwLc7Q0bO2F98njirp0UQ6vqJudOhQIAsE548wMeATnB/rWl4UsptUt7q116xhhS2JiG0bR83O09s4pxir2JlN2ucJff2lq+oTGWFVJiC+Z5vzP0GBzgr74qX/hC4J7OMXNq1nGv3dj8AYzuJ5xz611Fp4cmtvEV352kLiHcFuA5AZMZHsOe/amQzfaL97K7tbi2uIQHtURiQ5z905BB5Oc9OKainuS5tbHOSCawurZJorhrW3bMnyBozxjJH8q6Ax2HiPTAtvEmY3IkMsYG7A7Kc5I9a2dTt7XwqLfUp7W4ulfEcodlwmB1Gevfrim2q6bBGt/FftBBIwdLac4LgdSDn8Mn0q3DoJT6kOnaFJDPJNpdqHh25aNTtII65zjHFNXRNPt9Ra9hfEjcPB5YIHvn1wfatG4TVdZuMeHHtijxfvIwu1mOON2eMYPXNUY9EAvPsqw/6WiCGVobn7nPK4z09zXPKD3N41FsSWvh2K7P2/SJI2IQq1vMGVlOePlNWLO0n0+3JJSWydwtxGWO6MnglQev0HSrMmn3dpYSLK+oJqEeSMOm9EJ9+vtXUQ35Fm1xqH7iSyj3T+ZBgOoHOMdSfWs/Z3epp7TTQw20eC109rmab7PZAeZbO/wA7P0+Xce3tVHT7aw1O2m8mHybySYAw+UFKc/fU+mOfpVWbxbB4h1n7NpEUV5bW7FGs5QERc/dAOeehJI4x1qlK1t5klzfzGOWEGSRYE3AccMSTgjAPT0rKSSZpG7RLq4OkSTRTXUavCcnhQk2R15/i+nNalpcadZaU969+LuOCNfInPzDJ6xOcYGfzrm9Q0/T5IBBp9t56zMW33kxn8le8iKMbTkEE9u1Qv4rl0+0tY4bCEsJCsMdqjKsCjG5ueMnP3jSTihvmNeXxDoeqaMY7u4NldyoZWEYJ2uD90ED7v1xWHBJp0Znm+1JcragScBxz368kdvaqGswXt9dJfeQtrpc022CN2BeWTuz9Cf8Ae59KxNQ028tbsxQ27XUSOpu7m3lG0kkdjgnGefTFaRunsZuzW5q3LrdKvmWsMUMs58ty+S8Z5wBngg9zVM+HbG6u5zqOpPZQoMuEiMpzjvipn0rVo7+Kee4sR9oQpAA5Z4RjguCMYI6H2q/pWgwWuqsbzVJNUtEYAssJRnfqyAgnPTg1q5TZCjBDND8LaDb29nNol5NqM0z5k+0oIoxn+MY5J/OupWxlVHNtp6XWZm+zrEAhLEY4yMhcDr+dO86C51F7lhHFIw2jagZYk6AEqBgjGKLbUZEug1lNFJaxEgmOTLFvdTzWE5O+5rBKxtabpO6Rb7UlW3aFsrZocMjYxlm6GuM8UWdtb6zK0Q2LMPMCbcYz14+teh2sn2vTHunKtbKmS0Y2MMjjjp+VeW+J76K/8VSw2UjPDbxrErvwSQOc/jx+Fb4e/NoZVmuXU5+6sfNmDIxxmteCMx2W0+lV1UCYo55FWnbC7c9a7m2ciiiksO5yRzSwoRIQRwOeTUqq0Uh3dDSzyFIztU5+lLcdrEMkeCWB69qv2aiZM5yBWJ50hlwwOT3q/Azwr8vehoaZiRcSEe9QXkyQ9fWlufNjnI2HGeuKia2ef/WDA962WpzPQVJ45UDR96k81uM9KZ9g8gAo34U15WRgNvaqEdLok0NxazQzRguDhGddyqT/AHh6V2GnzS2yqY3ZUwElt0PyjjG5a8302/ME4dR0POe9dnaXi3MAeFsr7HG2uGtFxldHVSkpRsase1ra4sNSm+02dwVKMxyFx2I/Wr9s8UGlyackpRSSUJc5YHtn2rnpCzL8rEVW+zSzN/rWUexxXOpM1sjq9MvlTS7nTb6Rm3OfvN95OwHt7VY0S7tbKWaMSLuiQLFuOdo9s1y8GhiYAtLJz6Hr/jWgvhN2wEuiJOu0jJH1NaxlNWdjNqGqNLTr0S6udPuZSbWQNJNG3zK30z0/Ck12EtqAa2FvLbybIktJFBQD1A6g47iseXwXqZhK2t6rFjgMHZTn2NZknhvxBpMElxcaiHEQYo7TZOQOnNPnmo2aDkg3dM7WW4tPBdgz6VAjTsd0jO3y49B7D0qSNbJLq48UTRSR3VzEGS1ZgUDbcZbGPyrzS8tPF93DDNB++DAFYmG/DEZH+TUF/rHj+1hMNzp0t04Az5cIAAPfAOfal7a729ClRfR+p2unNNc3B1lJLiG2jyTFMwZtwP3Fbuv17VzPjnxGmrX9leLe3cE8KyLPahsgDHUgcYHpWLc+Ktcn0lbe+2wEEgwW67T/ALpz3qDTprYfNdIkUjDcTtztwf4j3z/nFPmjGNkilCTlqy/4Pt0t7i3uoJmByQcLgyZBEgJ65wQw9RXYG7S3upY7yKIefEB8pyX3cAAdxuVvb565axW9hlH2Cxk8grvDIpKspJxt49eQf6VoaXJfG5WSSMK0AAk4+aMkY4GOM9h7cVyTu3c6otJWOpa/i8PyRNa2zzCJREhdPnSIn7pP8QywP4+1TSazbajmWN5bKF4TC+QOIupX8c9frWe2qrcWMl3OYYkiB82RjhUKMuefcAdRVSy1COeURRSyTfusMYkBwCAM7iccgjOeg6YqVcp2ItbSKxIe6s7iZI02wPG2UI/55pnpx1Yjn1rNtI9Va/hjjtVtoR80kcoyOR1XqPxru9JisLuadLiUXKswk2kgbAV4II7HHTNad54Ps7bT5b2K+FpBgb5pcbxxjn6k8AVvTXPsc9RqB5pqFl5k/wBnEyw5A3ZY8Ke7Fc4FSaattp96Lea4KBWCtcpH5sa5BO7IwfxrtND8Jad9oj2TmGYrtS5hB/fAdHbPGDyCvao00C11KWd7Wym06/tWLwzfLGJCDggIScnAzurX2Zj7Qwk0HzbJbu2L3FqpLfarGcuyjOMup5/A1p6Vor6nClxIseo2MJ+a6QNDPF7YPWti5ubXSLCLU9FubSDUoCq3hZtqSoeCxVQAWHHAp1/45sI5re400tJwTLBGFVGcY+bPUZ9Kl0k2WqrsJqLQJo6SXssM+lqhFvNgiVXXkZ/vfyry2ZBJeTXcX35WLNkdyc1r6jqst3btajbFbeYZBApJ+Y+pPJ9KxWk+z/KBgmtqcOUznLmKJW5a+354z61oMxDLvPNOjgbZ5uRzz0qEKbiXB+Y9sVrrcgmu0by1cN061LGyyRfN1x3pv2eQSASAhe2e9R3KETBUcAUrj5epA7xrcYwOvpWnGImUZwKyJIClwuWznsKtmBjjJIGOMUw2Ll/Z2+eUGcntVdNPimXauAa0XXzXYyDPNQTQhBug4PoKu/QyaOevrOSCbAOR25qjLay9StdV9jaRfMlHPrTpLeFocOAOcVXMTynHJIsWQRz3qfTdWlsrrfHllP3k9a6h/DVpc2JkjI344K1yV3btazFdpXHrSbjJWY7Si7o7zT7y3v4w8bLnupJBFXhAisGLL9d2f0rzO31KSymEsUmxq67R/EsV0qrO4ik6A7eGrknScdUbqfNozsbXC4ZAwHGXbr+Fa9s6+Tl8hPY/M5rnYrpUw22SVvpxWpDcYw7H5z0X0oiyJKx0KMBt4w54Rc9KJ9Mg1BUguV8yOIElT0Yn1qlBcFcsTulYcZ7VoJPsUQpy7/eNbbmWxi2egT2F415Jdki4ACw5wF29MfhWNewMsuqNZN+98vcTcysVAI+Ye2Oa7iQLc3UIH3YMn8cVl3Gmxyf2ncyKCG3FAowcYxWco9jWMu54XJpF9NcFoQQAMszsFG3+8T29amRNKsUuCC13cqo+d+A+Bnsea2daiuJbGSOLdDFuGQVw+Qejf7IxXLWseGNs6u+clVXlk45OPeuRPodTLFl4i1B828c0iBrgGIQoSy5HUY7HHSuzuvEM9npAn1Pyb64jh8rz0Uq7r1yT3K9OQCDzWPoekPo8nn3+wZtzJD5YOR8wJGM9h396z7vUf7bvoiAwe5lSNQRuCpyWbP4UnBNjU2om/ba8UYQ20EcwkBaaG5LbWVlyu7Gc/wBRxUD/AGG8tbXSdPuDHNcl3gtQuxBF3JwD0IbAbHHbpVC2MdvNtuI3ddhjERJ3MM8DPTAIPB7ZrS8FW1norQGZPtE1ykv709w7YZPw20cttSlK+h3OjWH/AAjWpSWlzF9qtZrVHlmA6ktkbAPugDP51HrXi3WbbXJdE0qBfs0say2t0ItwkJGcN6sP6VsaMIdb0o29mXlubK2MalWHzEN90+4Hf3xXn+vWWrT61ba5ojzRSRtiWMv+7cKccDpnFZuTjs7FwipO0tTD1Pxr4oW9EF7ObeWPptj25rFude1p7pppNVuiz/exJj+Vdvq1pPreqSQXsCzwFN1rcINrRtjJU57ema86nt5ra92Tg47EjrXfRqxqKz3OStSdPVbCPczswkeR3/3mJrRXX2hs+PlK1QdCGznIqKQFlxiuhowTNey1ySZtz4NWJpJLyQFX2j1zXMxzfZm+birjTThQ8T8ewotroDl3OmxNHCB5hOBzzTrHUEhuV80AkGuaWa9mZQjdfU1oJot2oErSklvXtSmhwZ61pX9l6vprbiodRwO9cNqCwWuqSwvJkK3yk96raY01jgmYqT2FOu4YLy43S43HuT3rOJq0SwWa3M/mByQDnGamklRn2KPu96peRLaAi2fI74pJZJhgxplu5xWhB0OAszccE1BewukO+P61fbYzHA5BpZHDR7McUrkWObe6vJI9qpgetV3tbu4hOXKn610T2qtwo5pDY7UPPNXfsTZnHR6rc6K5E025T1Ga3rVrLWdJMrDbIwPXFNutHhmY+eqnPTIqCHSFtf8AUyEJ6dqzaNVLSxj3OiRopwSx7c1Q+xzQkbc4zXXfZ0ZPl5A61UufLkQogw1VzEOJVsvEt3pQSNm8yL+6eo+hrr9M8R2N6FMLnzT/AAt1rgJ7KQsS+OOlUBeGBjhCrL0YHkVEqcZaoak1oz22O+EURlkYbvT0rRtbvbD57El3HArxrQfG93DP5eoL50Y6E/er0LStftdRYNDMuE/gzyDWT5oPUqyktDso5jHCEU/O/U1NKd8a2yH7wy30rDtrwNIz+nSrdvdZ3Tsc56VSkmQ4tHJ+MNGmh1y2ltXZYTlnK9MnsaXRbfSRLM9tAiXsa7Hz1x6g12aiKazka6UMJPWuJ1XQptGilu4hkSZYOp5B7A1jODvdbG8Jpqz3MXxBLPcSNOyExW6kIirk57kjuPbvWbHpEl1qDNGqhpNrBkXYBnnoOAPXuPSth/EGoWWkpLJBHdSb1jbcApZT15q5F4hj8+NZtOdB5e7eBu2jOMHHPPrSTjazZbUlqkczrxGg6T5usXcMdwyeShB4TOS/+0xwCM471vfC82etWqo5jmUuZbVwSrRvtAYBT1HA/KuV8X/Zdftb5FvIJWjiwoMOGyOVOcZB4x6Gud8C+OJPDvhm4iXTY7+e3lPkibJSIMMk4GCSSPWteWDjp0M1z8yXc+iZBZeEJrrVbdCgcgKuPvuzMCBnrk/McemajQ3tnNNaT2kMqTBZoDjKvnkcdjXlOi+I9b8b2cN1LskFtdBpoXQKgOMKqHjHfHv1r13WY3t7rTbyW6+aeICNXbay7e2e3WuOUW76bHZFpOzLEd1pdxdxXl7pTRK6+XLs42t9PpXM6/4GsvE2nyy6JeLHeJOVEc/yjBP6mr6fbbW6kskmVy7eZCc5D8ZGffFMuGRruZbuN4nng3K0J+/jv9QajmcXe36F8t1a54jqdje6NfT2F/E0dzbuUkVuxHp7VUSTd1617H4j0r/hI/D8MEs0c+oREtDdFQHmGMbGPQ9ua8nvNNltJ3SVWhkjba6OuGU+hr1KNVVI3POq03TdilcwZ27hxViDhQnbFWjE1zbhiNuKhSL5uOMVsjElSTyunUdK0LDV5W+SfoOlZrlSFPUil3oOU60bhexr3mtW0UXX5/QCrsLQ3lqkrPszXMmDzm3OuTW1punRNa+bNMwQfwg1LSWpSk3ob0LWcVuN8wJxxk9artKsUh2qCp6d6y7/APs4RJ5EnzfWrUF/aQKPPOARgE1D7mit1OknuBGz7l5+lOssXGSv61HPA4uWEpyCelW7aBIY/wB38vtTuZ2ZBMjRz8dBRLc+WmcZ9c1FeTSRyYA3A96emy4gzjkdaLBcpysbpSyjHpWLem8ijbarMPaujLxpGQoGfahBGV/eKDUuJakcPbXt+LgIM7ScEEVoX/JTyT8+ea27mziDmVMKB19qwNQuYreGRzkNg07aE8zuQy2080R2uN3tVNNAlKFpiGPqK5yLxs1qzrK24Z+XAzXc+HdS/tbSxOQSpGRmlG1tipXT3OYm8NzmXKTbAfWrdra3OiSK7TMTnqK6n7Ml6xUHG3tiprewjjUrP+8HbdTfLYlXuNsPF32SFRfgiM/8tB2+tdfaanDPaRG3kEkbjhlOQa871tLd8W0Cj5uoFVtLlu9Ex5EmI85MbdD9KylTVrxLUr6M9kjuPMljiJ+VeTirExF3MluwDRrywPQ1xeieJbe8l2+Z5c5XlCetdJZ3YWOSRm+Y9KmM+jFKDWqK+o+E7XUbgrbuYlUgkDkE1iar4OvZdQT7FJloU2FomwcE8iuxtp/s9sZGPzEfrUtpPHBbvM5BbO5j60vZxY1Ukjy+Hw99m1u/W5hk86IKB5gyCpXpn1rzjw7aQwfEHVdLbPlzeYsezP3lO8AfgDX0PZWUUs1zqepjy0G6aVmPRVB5/AV4Zoek6pqHiG416ws7iLUVuTqNqqtt3Rcny8epU9aIQjG/ZlynKVu6PRLO2uLzRLeHTEECQ3AMsDgBXI7g+uPXvXXajpgl0vTpjOIZkBjMLfxfxdO1UbFL7W/DdvcJIvmBtzlAvzjsR6+lLdXi3sVnLbyRW17aMYpbeQlBJ3DA9j/hUyjzdC4z5epHeWt3b+IbS5066U+Yqb4ScqAODx0H51bSz1eHxNNbhlvYSWdATu8rjnnuKH1LTb6+gVJjFeAbJAFO1mHfI/n0pJbSSLxVItrffJIBvHIAyvPPQf8A1q5nBp7HUp3W5a0qztzbSi6tW8pmDBQ2DGfUD/IrgPiNp+o6r4nN2gWWFIVDSIu1iB/fH94DjPcV6Xolw6aRKVEcmx9ju6btueAcfh0rnvG92LH+z7m5CWEySbQwB2XAxwpPoe2aIScNUEoRnozyN0ktYivJQe1VluUl4iJJzzXpWv6BC9mt3ZoHgmAZgvRcjOa47+x47dvMjUHv0r1KdRSjdHmThKMrMjGjTHTPtikYxnae9Zccin5hng4Nb7TS+QIlYiM8barz2tvbr++QLkZBq1fqQ7dDMN4udoq9YzhlZXY7ccjNU4RHPdlLYByOwFLBazQ6gwuAUU9qbEu5JcwwjLw4JBobE6jzByPepLqJEl2o2Qf1qOdT8uwUhnpFzvMm7qMmlRz5fekkmOcYwMnHtUrxfuAV6ms9i73I0CyqQfzNV5pEhjZUzn2qQt5ceB1qmQzZyuRmmrCdyGCfa+WyT6VcL+c2Nu3ikKQiJXAAcdqtQhNu+X5Rim/ISM6ayd3wr5U1n6joMV2ohmBG4+uM1tS5R91u28E9Kmu4RIkby/K1NSaE4pnFXPgPS4EDNGOfU1oWUCabbLBax/IBjIFbU1ibmPAfKircNhHb2uJADxSbvuUlbYyomRIS+AGPeol8/BcEFauzWazRkQ8c1B5U8ERjIJHY1GpRl39p5rLIg+Yc01bQzKAwyuMGtSOJ9hMg57UyKGVY24yCeOelPQWpiX+lJAVls5G8wHOQ3Q1raD4ivQDb6khKj7soH86Z9mMzlE+Vqqm1u1mMYwVXv60pRjJWGm07nocF8t0qKrgjrwatJ+8uAmMqDlgO9cDayXljIjwHcAfmU11elaqsjO2eepBPIrCzjoytHsauulb2zh0RPu3rf6SR2gXlx/wLhfxNZEqyaWl5q8KYUBo1C8ckYGPpV6Bme+lum+9JCI0JHQbiT/Sryw/b1W3BAhUfdx94+tU/e1FF8uhgmz1S28GXJsHWRflmgGwAjnMg9/7w/wCBVUvdKvNds7a9gmFtMEcSwI6hppB0wx/Oujvod2nxaLC7JJE/mK6dvQ/hWd4kt7zTV06S33SDy2ecLGHYHgA4/Ok7Fogj8P3MOq6Tc6hdbNUCfvlC5V4+NvT7px/LNdbe2VpL4iDwP87xqbheqgHr079/xrn9M0qy1LxJZ6oL9re8MCukDNtUHvz061qa5Na23iJ721uAs6xq8qIuQx6HkdP/AK9TOmraI0hUa3Y210KWKK8gtrlvLViYXPqP58fjUeveHLnxPoa2F7csyyYADAHay9MA1V0nxHDPq15BbM81nM5/csnzwZzkgjqufy7Utr4jtruJomuC1xay/u5lXtnG046/XiuZq2x1Rd9zCvza+DYNM0zV3ljuNp8t8HbKucNjPp3H5Vha7DYLdNHo16s5VdzxE/Mo9R6j6V6B4x8Mt420CCwuLgPhvtFtJ95425BAPUA+lcrF4GmS8tbbULd4b2JCY5Sny3C9wSehx2qoT9m7omcFUjZnGNJKCEI49cVW1bfdRKqt04xmvQ734eXq2N1PauZJrb5mtnXDFPVT3I9K4GRkWXCjIr06cozXNE8ypGUHZkWmWa2gDwDEmOSxzVPULtknMkxZnJ7VoRlzIQjHB7U26tRMoVh8w5zV2s9Sb9ikJ49StwuTG61es7HEY8yYH0zVe10vcX2yEPnir8GlTONssw4GaTshq7Oye6llUF4yMH0q5E7SxhVH1qqjOzMW+7mrtqrvII7ZCzt0GKiWupS00K0qxSt5P8YqdLFo4RkjNPjtPMuH8xGWVOu0ZxV6LTJ7nT5LyK6gEajAWSTaxPpisvaRTsackmrmU9jvwcjPpVa6ZmUQFSB610L6QtjpseoS3u8tg+Tjj6ZoD6eoBuLZpGkOFC5OPxqfbQTK9jJo52JUtcEEn6mrLzRzSASnGenNb50C1vcJp+22dfmMtyxw3tWRc6VMbhTdKm3kRvC2d1V7ana7F7Gd7Ioz2csTZtpODzg1YjWYRn7UMcdqvppTOqhZXV8fKD3qHUTJbQFJ9qsOzHGfxpe2g+oexmjHlhmQtJCwIzVq2+eELPw1a1v4TvZrMzw3drIpG7Cyfd9qpLZ3SMyzQCTyuWaM5xV88X1IcJIpzwsRtjGTVN4JUjbJ2tWvIrwr5saE8dG4qkt1HeOVuUMefUVVr7E7bnP27THzPMPRj81MuGeOSNopMg9ea1r7SzHGTbSblbtms9NN2qiyj7xzkDpR5guxI15LGqq6ZDd6kxLDMJbc/N3x3ok8qMrFI24g8Zpt0lxbBZFH7tqnRlbHSabqwvLZQcowOGB7GuhS8FvFsiH7wjCmuDs2MEYkzgZyfeuj0u+W5mVnPbCg1jZxZT946Sys9q+c5/eL8xb371U1XT/+Ei1K3uYpHiaABUMblTtzk8j1pXuGuZPIjJES/eYd/ar5u4NLtDM43H+FR1Y+lXZPRbE3tq9yhZ6J5HjV9RS582O2CoIs5KkDkH6k1Zn0/S21q5urCXy7hZCyiR9v1A7EH0rO8NWUkuu3d3fSNvkYyyYJwM9vy/lWT4bOoWmul9QmM9hOZPmjYOChzw3oQMYNJW3a0ZevfUz9N8OWS+Orm90q6kitfNLNESS0YPVcjPy8ng47VBo/hy3j128uLK6kWzLuH2/Mw544HY8fjXSeHtMgtdTW7tLpI7XcWljlQhnU/eUno2RWl4f0vSprx7m1WZY0mPygblA5B5B7g96znS62NoVelyxpklu3hlp5HljmtHBQ4JYg9QatTahdS26xJdLPGB5qFsA+680uh2djIt9GnzxMX8xVAOc9wOvP86wpbSK6092t7uW3kt5coAcn3HHGOO9czTWx0Jp7k0/ifU7LXY2vUL2twgRXSP5TgYw47HnrWH4m8HnUxJcaBZxx3aj54I+kx9QPX271pNYXBmEUkwuIZYvOjYSYKMeq57dK0X0mVrWK4s2dJiAUmD/PGy+vqOmDThOUZXQpwi42PFIVkErK6MjqcOCMEH0qKa4dZDs54xXU32napqdxeiezYarHK0kzoMLOPXHY8fSuaaJApXneDhlYYK+xr1oVIzWh5dSnKm7MgjupQSuQC3fFalrIR9w5OOc81mhcsEIwndhTrRwZnVJGAHTirtchOx6LqH26zmtootNuEaZvmUp8+KdFfzWuqH7RHJCdgASQc/pXQP8A2pZXS6jJem6nt2KKwwwTnBrQtbmxvdWebWLeOUzJhGBAx6n3ryJT5up6sYcvQwbBbaaWZ5WXcxzkP+n1rJutOSWN1EbvvJIV2+Vhnofeuu/4RaOeK4vdMZWVHOI9wypHGSK44vqFpcImoArDJcbUJHBbPbFZ6pl6PY7r+zbeLSbWO0ugSFG62fp06Vz888cGplI5pFMYy6bMgZrrTJHOlvDLaNBNGuY5V+Xd6jFcwZ5H1q5jayQyKNoJHJ96T02GtdzQ0S/hnS5PDx4KsjjGGrL1fwld2KnV471vs74fylbcqirP2e9+ziWE26TO4JVvlY4649a6DTr+K5uSkhWS2WMrMvTY3qB3ojZ7g9NjktP1y1SJ3M+5UODuGazru6fUbsRxywXKy5CIwwR7V2Nno1pDqVxcXIjMU2PLcKAuewIqlpXheQ61dyyWkMcscm+2+bhhjqv+FPl1FzaDdM8PwW+m/aV/c6nHGd8St8rj6U+2v8P81qFdsAg8YNWtYv4jp4vryNoZrVSMLwG+ormrbUYnujdi7Dxy4UQsMEH+tK6uCTsL4t/t20uWW5jheIqGXBwQPX6VQtUS4jXzEZiRliP8a66awi1rRpU1EMZV/wBWpbh19j2rz2TULXRLq4s4ZZoCTtBbJC1pzSWxPLGW6NG4RLUeW/yZ+Ybm6ikj069vdP8AtUMDNCp6jkiqrWV7rFnvuUW4iLDbMOCB61vf2aPC9tBepdytB0ManKNWsa84rUylRhLRGHP4cuY4vOuI2DHlRisYXOpCB1uIgyJnHGMiuyvtYluLyGbTXZlzkjdkH221a1Oyt9b0mQ28AttUQfMmNqn35q41k+hEqLieVSX+o31wI7eIhVPOR0roLC+uYwoYASLwRVO3guNJ1P7NfRsrHOMDg097O8l1EyxZSM9625oS0MeWUdTutOvQbYZOGAyfer1tE17KJLjkD/Vgnp71yQle1jjMhxzzjvXR2mrIYVMXLkYUVns7PYb7o6CS5Szt2t7YZlkUhiOqjHWs9NHgsND1K9eOOGSePDOxOFPQDPpzmrFigLb5eWbliTT726+2x/ZYOYFb5j/ePpVPa7EuyOY8PfbdMhu4tQAuba4iI3ROSCeqkEcDHSuk0GysNGjilspdqZ2ypJkMyn738+tQXXh21tNAeMytCZ5FBkyBtJPOKvCH7HpNxb3ErPHJb8SZz84Aww/I59c0RXL7rQ5Sv7yZkafdQLeSXmnyS7RLh41GRjPIyP5VpWcOmXbXhXzAmxlLL82c+3rnFcx4d8O3Oka2t7bXscsdxMBIB8u6M/e3L/Dx6V03he3sV1KWazidAzHcuw7WOcFs+4rOdN3u0bwmrblbQ9JMdoyCRnKy4WNzk4Oc49q2JtMgS4Fo7JsYAoxz+7JHPNTwixsdUnjKyJEScsELDnpz2/GqEmr206IAzG8gn8lgIznHbPbFczjY6FK5wNxe6n4d+I8VrcMl7YuNtvInJAb19896p694ZnvprnVYAkV2j4miVcCQD+L616lcaPpt9LJG4jMhVWwVPXuAfUfnWNqml3j6fqFsLoy2yqWt7kcPGR0Qj27djTjKUJXiEoxnG0jxOMyXF08UqFV/vDpUltcR2s7qY94x1rp9T0GX/hG11RYTFf20nlX0AXCyKfuzKO3oRXMwWyvKxZsV60JqaujyZQcJWZ6/4clePTr2NWOxZThTzjJ561Pf2sI1e0cJhlkCjk8A9qKK8J7ntdDbt40U3wVdozj5eOKueKdF05tHt5DaoHUIwIyMHjniiitY/BL5GMvjj8y1NEl1o1u06h2RMqx6j8a4WGaSbRJpZHZpGmKliecZooqJNlw2J7UkX0bgncoIBJzius02xtkkuQsKgTKS49aKKEN7CS6fbHQ3jMWVRgV+Y5HPrUepIEOnMmQTLgkHtiiin0J6nJeK7iYeMEtxI3klQpQnIIz0qC/s7eRvLeFNqS/KAMYooqGWjf0P59Ws0flWikyD0OK4z4lRRw3sIiRV59KKK2eyM4/EybwaN+mTKxJEYJQZ6cUyGaRoHjd2ZGJyrHIoopT+EIfEPsLaL/RbjZ+9VyA2T0qj4nvLiHzJI5WV1IAP40UVPYruV3nkuruE3DbyqDGe1WZlCAFOCeuDRRTluKOxRMjPqEiMcqEyAaraJK8i3O9ifLk+XnpRRW8W3EwqJJnfqSNJBBOTwTmtaxtoRFEAmBj1NFFb9Tm6CeKht/s+NfuFmYr2JFZ2uqIfA5niykjSRKSrEcHORiiipq/xH6foXT/hr1/UTwIom8Lam0uXPllgWOcHOM1D8M7eNNTeVQ29rmRSdx5GcY+lFFEfgRcviZ1U8CR6pcFAQVuFI+Y9zg59RjtXllhLIvjWZBI+2SYlgWJzlqKKxkb0zutIiW40eOafdJLFcMqOzHIGf1rWSJLuO4huV8yNJ9qq3YdaKKwe5uiKaxtm06SNo8p5m3aSenTFeE63BHba9ewQLsijmKooPQUUV1YD45HLjtkf/9k="/>
          <p:cNvSpPr>
            <a:spLocks noChangeAspect="1" noChangeArrowheads="1"/>
          </p:cNvSpPr>
          <p:nvPr/>
        </p:nvSpPr>
        <p:spPr bwMode="auto">
          <a:xfrm>
            <a:off x="61198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20" y="189421"/>
            <a:ext cx="9720072" cy="8254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What does a Shark Look Like?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1895" y="1014884"/>
            <a:ext cx="8172200" cy="219870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Sharks have sharp teeth to  rip apart meat.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They have a good sent of smell a great white shark can smell a drop of blood from a mile away.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2857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856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3855" y="263237"/>
            <a:ext cx="2857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856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75" y="3065317"/>
            <a:ext cx="5056910" cy="3792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096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432">
            <a:off x="5894362" y="652529"/>
            <a:ext cx="5422661" cy="4066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71" y="4158008"/>
            <a:ext cx="8596668" cy="1826581"/>
          </a:xfrm>
        </p:spPr>
        <p:txBody>
          <a:bodyPr/>
          <a:lstStyle/>
          <a:p>
            <a:r>
              <a:rPr lang="en-US" sz="4400" dirty="0"/>
              <a:t>Where </a:t>
            </a:r>
            <a:r>
              <a:rPr lang="en-US" sz="4400" dirty="0" smtClean="0"/>
              <a:t>Does </a:t>
            </a:r>
            <a:r>
              <a:rPr lang="en-US" sz="4400" dirty="0"/>
              <a:t>it </a:t>
            </a:r>
            <a:r>
              <a:rPr lang="en-US" sz="4400" dirty="0" smtClean="0"/>
              <a:t>Live?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9871" y="5427780"/>
            <a:ext cx="9254455" cy="195775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Sharks live in all oceans. Some sharks such as the bull shark live in rivers near by people.</a:t>
            </a:r>
          </a:p>
        </p:txBody>
      </p:sp>
      <p:pic>
        <p:nvPicPr>
          <p:cNvPr id="3" name="Picture 2" descr="Photo: Great white shark showing rows of teeth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1" y="506438"/>
            <a:ext cx="4679924" cy="3787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677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83 0.35648 L 0.23516 0.35648 C 0.31849 0.35648 0.42149 0.26783 0.42149 0.19607 L 0.42149 0.03565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33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601" y="-1250"/>
            <a:ext cx="6034021" cy="1148862"/>
          </a:xfrm>
        </p:spPr>
        <p:txBody>
          <a:bodyPr/>
          <a:lstStyle/>
          <a:p>
            <a:r>
              <a:rPr lang="en-US" dirty="0" smtClean="0"/>
              <a:t>What Does a Shark Eat?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601" y="4893547"/>
            <a:ext cx="8596668" cy="185019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Sharks eat seals, turtles and even other sharks.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Sharks some times kill people.  Its because when a surfer splashes  the board looks like the body of a seal. The arms look like the flippers.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2" y="1065940"/>
            <a:ext cx="5483318" cy="352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encrypted-tbn2.gstatic.com/images?q=tbn:ANd9GcTOOhpl5IBln3oefzkOOLZjl5gNjeAzccntMqdkxu5w6u8_9xS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19" y="592162"/>
            <a:ext cx="2787942" cy="20882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702" y="2626229"/>
            <a:ext cx="3627707" cy="2267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05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837709"/>
            <a:ext cx="8596668" cy="2203653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2576946" y="1241510"/>
            <a:ext cx="969818" cy="113607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4"/>
          </p:cNvCxnSpPr>
          <p:nvPr/>
        </p:nvCxnSpPr>
        <p:spPr>
          <a:xfrm>
            <a:off x="3061855" y="2377583"/>
            <a:ext cx="0" cy="1751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61855" y="4184073"/>
            <a:ext cx="817418" cy="886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96836" y="4123256"/>
            <a:ext cx="665019" cy="816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061855" y="2663130"/>
            <a:ext cx="1080654" cy="607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521529" y="2487639"/>
            <a:ext cx="540326" cy="783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orizontal Scroll 19"/>
          <p:cNvSpPr/>
          <p:nvPr/>
        </p:nvSpPr>
        <p:spPr>
          <a:xfrm>
            <a:off x="955963" y="1689986"/>
            <a:ext cx="1620982" cy="18642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The End</a:t>
            </a:r>
            <a:endParaRPr lang="en-US" sz="4400" dirty="0"/>
          </a:p>
        </p:txBody>
      </p:sp>
      <p:sp>
        <p:nvSpPr>
          <p:cNvPr id="8" name="Frame 7"/>
          <p:cNvSpPr/>
          <p:nvPr/>
        </p:nvSpPr>
        <p:spPr>
          <a:xfrm>
            <a:off x="2104276" y="5307640"/>
            <a:ext cx="2133600" cy="154517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98239" y="5496414"/>
            <a:ext cx="1745673" cy="12740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Magnetic Disk 22"/>
          <p:cNvSpPr/>
          <p:nvPr/>
        </p:nvSpPr>
        <p:spPr>
          <a:xfrm>
            <a:off x="2104276" y="4994953"/>
            <a:ext cx="2038233" cy="29094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8" y="478700"/>
            <a:ext cx="5794430" cy="5901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miley Face 5"/>
          <p:cNvSpPr/>
          <p:nvPr/>
        </p:nvSpPr>
        <p:spPr>
          <a:xfrm>
            <a:off x="580793" y="3208856"/>
            <a:ext cx="1260247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26387" y="4090196"/>
            <a:ext cx="89796" cy="2391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63415" y="4300201"/>
            <a:ext cx="847502" cy="694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327872" y="4002721"/>
            <a:ext cx="1178187" cy="936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55963" y="6443143"/>
            <a:ext cx="360220" cy="346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27872" y="6481602"/>
            <a:ext cx="202248" cy="288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1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2964</TotalTime>
  <Words>134</Words>
  <Application>Microsoft Office PowerPoint</Application>
  <PresentationFormat>Widescreen</PresentationFormat>
  <Paragraphs>16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Wingdings 3</vt:lpstr>
      <vt:lpstr>Facet</vt:lpstr>
      <vt:lpstr>The Amazing Sharks </vt:lpstr>
      <vt:lpstr>What does a Shark Look Like?</vt:lpstr>
      <vt:lpstr>Where Does it Live? </vt:lpstr>
      <vt:lpstr>What Does a Shark Eat?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Pizza pie</dc:title>
  <dc:creator>Caramanna, Charles Carlo</dc:creator>
  <cp:lastModifiedBy>3lil1's Mammie</cp:lastModifiedBy>
  <cp:revision>65</cp:revision>
  <dcterms:created xsi:type="dcterms:W3CDTF">2014-09-15T13:32:38Z</dcterms:created>
  <dcterms:modified xsi:type="dcterms:W3CDTF">2014-11-22T21:37:16Z</dcterms:modified>
</cp:coreProperties>
</file>